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5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81B86-67AD-4A80-82AB-63043A0106D7}" type="datetimeFigureOut">
              <a:rPr lang="en-GB" smtClean="0"/>
              <a:t>26/01/2022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8A68E-FF18-4D39-B656-39F2923390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12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99923-F681-403F-B33E-D88125F3A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6C63C2-2F58-4738-8EB3-D21E62EC92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5226B-BB4F-40CC-A23D-C6042F579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A341-4DD7-4F0D-88C0-7F5DEDC576AB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D1561-DC32-4DFF-A557-25E1BE7B2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FA51B-335C-4DDB-BD1C-050BC13EC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65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3B5A4-B9D7-4A8E-81BA-9EA6B066D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56D03A-11A3-4445-8FBF-394084BAC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B6DEF-4F9C-436C-BF36-D09627A28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CBBE-0C47-4971-9983-5F4900F116CA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47744-5BAF-4180-A8BD-81AECCE88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152A1-B4C7-46E2-B0D1-D81CEB3D8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78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05174F-7AEE-4EAF-BEF3-CA89B3A73F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38EF2-5EFB-4A7F-985D-2DAF7DD66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5DEE9-FCAF-419F-9766-2386C29F4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4C9-11A2-40A0-AD04-C4066D502BAF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68D424-D0EF-458F-BF1B-DE7FABA40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97286-8467-41D7-91F5-BF7DED527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52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BE187-6F2F-4DF2-BB9D-2A70A8B27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E48E6-7801-41DD-888F-DA0331A1E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DED79-F8A0-408D-917A-E4E5F096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C4A9-9C0F-4870-977D-9F4719490637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0758E-E054-4DD6-9D4C-9AB156DE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FE247-863B-444F-9BDC-7A4F37C61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95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9C0A3-5D3C-4B49-8F18-268974FC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BADBCA-4CA3-4C59-86A6-6145538C6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71BA5-1219-4CA6-93CB-CBB41821F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E06F-DB3E-4ABC-A30C-CFE87ED40FA9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F40CC-1255-45AA-BBA8-B986B2186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B76A2-FBF5-4A7A-AA76-F39F940B7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966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BDD5-CE24-4935-B1FA-069BDE359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41B67-D2B4-435B-96AB-B9F9927C71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68B367-7466-408A-8030-13602F065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01F87-C3F5-4E97-94AC-E956A0AB0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EA2F-7C6B-4FCD-9619-ACCCD99CCC89}" type="datetime1">
              <a:rPr lang="en-GB" smtClean="0"/>
              <a:t>26/01/2022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E5141-783B-43F1-AA64-9664648B1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2EACE-7432-4EFA-8332-9A3DC9C11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50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F4E80-93AB-44AD-9BAF-AFF4A504B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43423B-CD34-4D86-B159-247096D83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7540B0-990D-49FE-9993-BA8AE7D9D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2E96E8-82DE-4F88-8E24-CA87AE8766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140A41-81BE-435F-A65A-542EDFA484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BD135C-DC05-4F2A-9D35-0E65CB8C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C9D0-BCF1-4095-B8BB-A3A90666C9B8}" type="datetime1">
              <a:rPr lang="en-GB" smtClean="0"/>
              <a:t>26/01/2022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DA7565-AE9F-455C-96FE-B2C0ED884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3ABC6-E473-40B7-A80A-279D9FCBC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21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E6679-583A-41A8-8E02-1B0F1AEED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2C071F-4C47-49D0-BA04-5738190C3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2ADE4-1D93-4516-9BA3-E7A6A8375621}" type="datetime1">
              <a:rPr lang="en-GB" smtClean="0"/>
              <a:t>26/01/2022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E67714-9A79-4596-9631-970247A1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9CB41-69AB-4B26-B79B-94389B491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965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3C1C86-BD65-47D5-A55D-2527F5E2C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F432-BD31-45DB-BB99-A27E0A888281}" type="datetime1">
              <a:rPr lang="en-GB" smtClean="0"/>
              <a:t>26/01/2022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B8912A-C594-4EAF-8717-9BDA211E9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DB5F7-18A6-490B-B04F-61FACEB0A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11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FE812-5AED-4543-9AA8-BF258FC2D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5811A-3F40-4208-9526-116F74414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054B59-8CAF-4BA4-B8CF-3E957B20B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58743-07C6-4E83-855D-A22AB1CB6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ED80-8C5B-4CF6-8FE0-FCB4383ED538}" type="datetime1">
              <a:rPr lang="en-GB" smtClean="0"/>
              <a:t>26/01/2022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4919C7-01EC-4143-9332-94DD98E16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74F9E0-578A-4DEA-824C-5901EFE85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32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D673C-6A13-42F3-8805-3EE488C41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F25DB7-0944-4B1E-9F85-E2E3BFE876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010AA1-C094-48E2-8AAB-28E16AD4D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2A82A5-74FD-46A5-8A87-A68391252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7791-0F88-44AF-A9A2-C6C3F27D84D4}" type="datetime1">
              <a:rPr lang="en-GB" smtClean="0"/>
              <a:t>26/01/2022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504EC-C3D8-425B-A624-B3C729364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497340-E386-484E-AED0-068A687F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485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C60117-987E-43D0-9EC0-0489B6D39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5E569-B344-449C-815C-ACC23087C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2FF89-C687-4516-B4E8-ECB67FCE92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07231-2033-4887-ACE6-BD455F6CF343}" type="datetime1">
              <a:rPr lang="en-GB" smtClean="0"/>
              <a:t>26/01/2022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6B944-5946-4844-B56F-DEABB8622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CF89E-1891-4B15-9707-9ECB30FEDB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BB9DF-8C0F-40A5-8771-5A9BF8AD71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8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7FB2FC7-07D4-4139-9097-DEA4C09B0EAF}"/>
              </a:ext>
            </a:extLst>
          </p:cNvPr>
          <p:cNvSpPr txBox="1"/>
          <p:nvPr/>
        </p:nvSpPr>
        <p:spPr>
          <a:xfrm>
            <a:off x="1100578" y="4777473"/>
            <a:ext cx="1010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Information.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Chemical structures of (A) trichothecene core, and (B) diacetoxyscirpenol (DAS). The chemical structures of trichothecene core and diacetoxyscirpenol were adapted from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Fk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(2005) and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Yikrazuul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(2009) respectively.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2291B02-42A4-42A2-A806-8C8746CF2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578" y="2203540"/>
            <a:ext cx="3987453" cy="25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CB00A83-EC35-4154-A87A-AB13D7376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03540"/>
            <a:ext cx="3741422" cy="2520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602B58-89C2-4C8D-8832-EAA898343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B9DF-8C0F-40A5-8771-5A9BF8AD7162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0DC60D-F526-4599-A306-EF45F372881E}"/>
              </a:ext>
            </a:extLst>
          </p:cNvPr>
          <p:cNvSpPr txBox="1"/>
          <p:nvPr/>
        </p:nvSpPr>
        <p:spPr>
          <a:xfrm>
            <a:off x="1043259" y="5624721"/>
            <a:ext cx="101054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Fk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(2005). Chemical structure of Trichothecenes.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https://en.wikipedia.org/wiki/Trichothecene#/media/File:Trichothecenes.png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Yikrazuul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(2009). diacetoxyscirpenol; Anguidine; diacetoxyscirpenol;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Anguidin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; 4,15-Diacetoxyscirpenol.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https://en.wikipedia.org/wiki/Diacetoxyscirpenol#/media/File:Diacetoxyscirpenol.svg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C40C7A6D-7A25-458F-8C25-9BD0A4523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59" y="79980"/>
            <a:ext cx="8672567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kumimoji="0" lang="en-GB" altLang="en-US" sz="11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iacetoxyscirpenol, a </a:t>
            </a:r>
            <a:r>
              <a:rPr kumimoji="0" lang="en-GB" altLang="en-US" sz="1100" b="1" i="1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Fusarium </a:t>
            </a:r>
            <a:r>
              <a:rPr kumimoji="0" lang="en-GB" altLang="en-US" sz="11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spp. exometabolite, prevents efficiently the incidence of the parasitic weed </a:t>
            </a:r>
            <a:r>
              <a:rPr kumimoji="0" lang="en-GB" altLang="en-US" sz="1100" b="1" i="1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Striga hermonthica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GB" altLang="en-US" sz="1100" b="0" i="0" u="none" strike="noStrike" cap="none" normalizeH="0" baseline="0" dirty="0" bmk="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11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Williams Oyifioda Anteyi</a:t>
            </a:r>
            <a:r>
              <a:rPr kumimoji="0" lang="de-DE" altLang="en-US" sz="1100" b="0" i="0" u="none" strike="noStrike" cap="none" normalizeH="0" baseline="3000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kumimoji="0" lang="de-DE" altLang="en-US" sz="1100" b="0" i="0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Iris Klaiber</a:t>
            </a:r>
            <a:r>
              <a:rPr kumimoji="0" lang="de-DE" altLang="en-US" sz="1100" b="0" i="0" u="none" strike="noStrike" cap="none" normalizeH="0" baseline="30000" dirty="0" bmk="_Hlk13574906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de-DE" altLang="en-US" sz="1100" b="0" i="0" u="none" strike="noStrike" cap="none" normalizeH="0" baseline="0" dirty="0" bmk="_Hlk13574906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Frank Rasche</a:t>
            </a:r>
            <a:r>
              <a:rPr kumimoji="0" lang="de-DE" altLang="en-US" sz="1100" b="0" i="0" u="none" strike="noStrike" cap="none" normalizeH="0" baseline="30000" dirty="0" bmk="_Hlk13574906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kumimoji="0" lang="de-DE" altLang="en-US" sz="1100" b="0" i="0" u="none" strike="noStrike" cap="none" normalizeH="0" baseline="0" dirty="0" bmk="_Hlk13574906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Institute of Agricultural Sciences in the Tropics (Hans-Ruthenberg-Institute), University of Hohenheim, 70593 Stuttgart, Germany.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Core Facility Hohenheim, University of Hohenheim, 70593 Stuttgart, Germany.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*Corresponding author: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Prof. Dr. Frank Rasche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Email: frank.rasche@uni-hohenheim.de</a:t>
            </a: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7584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</TotalTime>
  <Words>184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 Anteyi</dc:creator>
  <cp:lastModifiedBy>Williams Anteyi</cp:lastModifiedBy>
  <cp:revision>135</cp:revision>
  <cp:lastPrinted>2021-04-16T17:02:31Z</cp:lastPrinted>
  <dcterms:created xsi:type="dcterms:W3CDTF">2021-04-09T12:49:52Z</dcterms:created>
  <dcterms:modified xsi:type="dcterms:W3CDTF">2022-01-26T13:00:59Z</dcterms:modified>
</cp:coreProperties>
</file>